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59CEE-634A-4FBB-9409-4EC17940FF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44E07-F673-4EB1-9A0F-5658DE5727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Western blot analysis of the effects of TNF-α (10 ng/mL), IL-10 (10 ng/mL), IL-10 + TNF-α (ratio 1), trolox (20 µmol/L), and trolox + TNF-α on caspase-3 activation and PARP cleavage in adult rat cardiomyocytes. β-Actin was used as an internal control. (B) Histograms show caspase-3 activity as measured in terms of fluoro-chrome, amino methyl coumarin (AMC), liberated in the fluorometric assay system (CaspACE™). Data are expressed as mean ± SEM from four to six independent cardiomyocyte isolations. The P-value (**P &lt; 0.01) is significantly different from its control; ###P &lt; 0.001 when compared with the TNF-α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C0FCF-2C2F-41D4-9115-22C1BE9608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82, Issue 1, 1 April 2009, Pages 59–66,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(A) Western blot analysis of the effects of TNF-α (10 ng/mL), IL-10 (10 ng/mL), IL-10 + TNF-α (ratio 1),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(A) Western blot analysis of the effects of TNF-α (10 ng/mL), IL-10 (10 ng/mL), IL-10 + TNF-α (ratio 1),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2024-04-26T16:03:09Z</dcterms:modified>
</cp:coreProperties>
</file>