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34BAF-02E1-4C1B-AC1F-A71ABB4537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F83BC-9AC6-462A-9DC1-B901BE8868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167DC-A6E3-4C2D-9A00-BCCDE3BAEF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2024-04-26T03:30:09Z</dcterms:modified>
</cp:coreProperties>
</file>