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5019F-06BF-488E-8654-DFD187FA80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CC468-A39C-4713-AA5D-DE71D92C9A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Synkinetic contralateral movements (mirror movements) with distal motor task of the upper limb: (A and B) voluntary hand grip of the right hand, (C–F) intentional alternating finger tapping of the left hand, using from second to fifth hand digits.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1E7ED-9181-448A-AEF1-FF5E93FA3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Bilateral functional MRI blood oxygen level-dependent response over precentral, post central gyrus and supplementary motor area during unimanual task. The patient was asked to perform a finger tapping task with either (A) the right hand or (B) the left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1E7ED-9181-448A-AEF1-FF5E93FA342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3.0 T MRI DTI tractography, (A) missing decussation of pyramids, with strictly unilateral non-crossing corticospinal tracts, and (B) a control subject, with normal crossing corticospinal 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1E7ED-9181-448A-AEF1-FF5E93FA342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HARDI/Q-ball fibre tracking through orientation distribution function estimation of the corticospinal projection of the patient with congenital mirror movements. Strictly non-crossed corticospinal tract is shown in (A and B). A crossed corticospinal fibre bundle is not found when the region of interest is segmented to the contralateral lateral funiculus 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1E7ED-9181-448A-AEF1-FF5E93FA342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Synkinetic contralateral movements (mirror movements) with distal motor task of the upper limb: (A and 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28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Bilateral functional MRI blood oxygen level-dependent response over precentral, post central gyrus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65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3.0 T MRI DTI tractography, (A) missing decussation of pyramids, with strictly unilateral non-crossing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774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HARDI/Q-ball fibre tracking through orientation distribution function estimation of the corticospinal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242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Synkinetic contralateral movements (mirror movements) with distal motor task of the upper limb: (A and B) ...</vt:lpstr>
      <vt:lpstr>Figure 2 Bilateral functional MRI blood oxygen level-dependent response over precentral, post central gyrus and ...</vt:lpstr>
      <vt:lpstr>Figure 3 3.0 T MRI DTI tractography, (A) missing decussation of pyramids, with strictly unilateral non-crossing ...</vt:lpstr>
      <vt:lpstr>Figure 4 HARDI/Q-ball fibre tracking through orientation distribution function estimation of the corticospinal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2024-09-20T03:08:25Z</dcterms:modified>
</cp:coreProperties>
</file>