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E00F4F-4FD2-4EF1-BF92-83E4BDDFE3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266B7C-C854-41E6-B02C-AD2893555DC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Synkinetic contralateral movements (mirror movements) with distal motor task of the upper limb: (A and B) voluntary hand grip of the right hand, (C–F) intentional alternating finger tapping of the left hand, using from second to fifth hand digits.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938B12-E3DD-4C73-A057-BDA5E2DF55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Bilateral functional MRI blood oxygen level-dependent response over precentral, post central gyrus and supplementary motor area during unimanual task. The patient was asked to perform a finger tapping task with either (A) the right hand or (B) the left hand.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938B12-E3DD-4C73-A057-BDA5E2DF55D9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3.0 T MRI DTI tractography, (A) missing decussation of pyramids, with strictly unilateral non-crossing corticospinal tracts, and (B) a control subject, with normal crossing corticospinal tracts.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938B12-E3DD-4C73-A057-BDA5E2DF55D9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HARDI/Q-ball fibre tracking through orientation distribution function estimation of the corticospinal projection of the patient with congenital mirror movements. Strictly non-crossed corticospinal tract is shown in (A and B). A crossed corticospinal fibre bundle is not found when the region of interest is segmented to the contralateral lateral funiculus in (C).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938B12-E3DD-4C73-A057-BDA5E2DF55D9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u0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awu0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awu0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brain/awu0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8, August 2014, Page e292,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Synkinetic contralateral movements (mirror movements) with distal motor task of the upper limb: (A and B)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12801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8, August 2014, Page e292,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Bilateral functional MRI blood oxygen level-dependent response over precentral, post central gyrus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28900" y="1371600"/>
            <a:ext cx="388655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8, August 2014, Page e292,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3.0 T MRI DTI tractography, (A) missing decussation of pyramids, with strictly unilateral non-crossing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27200" y="1371600"/>
            <a:ext cx="56774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8, August 2014, Page e292,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HARDI/Q-ball fibre tracking through orientation distribution function estimation of the corticospinal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22420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 1 Synkinetic contralateral movements (mirror movements) with distal motor task of the upper limb: (A and B) ...</vt:lpstr>
      <vt:lpstr>Figure 2 Bilateral functional MRI blood oxygen level-dependent response over precentral, post central gyrus and ...</vt:lpstr>
      <vt:lpstr>Figure 3 3.0 T MRI DTI tractography, (A) missing decussation of pyramids, with strictly unilateral non-crossing ...</vt:lpstr>
      <vt:lpstr>Figure 4 HARDI/Q-ball fibre tracking through orientation distribution function estimation of the corticospinal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2024-09-19T02:32:24Z</dcterms:modified>
</cp:coreProperties>
</file>