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5CA429-0261-4F2E-AFFB-6C3DFBEE76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5D6819-094E-4446-A579-EC1CED8CBE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Synkinetic contralateral movements (mirror movements) with distal motor task of the upper limb: (A and B) voluntary hand grip of the right hand, (C–F) intentional alternating finger tapping of the left hand, using from second to fifth hand digits.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(2014).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4809F0-4D85-48A0-88AE-82FCE13F2E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Bilateral functional MRI blood oxygen level-dependent response over precentral, post central gyrus and supplementary motor area during unimanual task. The patient was asked to perform a finger tapping task with either (A) the right hand or (B) the left hand.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(2014).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4809F0-4D85-48A0-88AE-82FCE13F2EB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3.0 T MRI DTI tractography, (A) missing decussation of pyramids, with strictly unilateral non-crossing corticospinal tracts, and (B) a control subject, with normal crossing corticospinal tracts.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(2014).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4809F0-4D85-48A0-88AE-82FCE13F2EB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HARDI/Q-ball fibre tracking through orientation distribution function estimation of the corticospinal projection of the patient with congenital mirror movements. Strictly non-crossed corticospinal tract is shown in (A and B). A crossed corticospinal fibre bundle is not found when the region of interest is segmented to the contralateral lateral funiculus in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(2014).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4809F0-4D85-48A0-88AE-82FCE13F2EB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u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u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u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u0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137, Issue 8, August 2014, Page e292,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https://doi.org/10.1093/brain/awu073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Synkinetic contralateral movements (mirror movements) with distal motor task of the upper limb: (A and 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280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137, Issue 8, August 2014, Page e292,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https://doi.org/10.1093/brain/awu073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Bilateral functional MRI blood oxygen level-dependent response over precentral, post central gyrus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28900" y="1371600"/>
            <a:ext cx="38865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137, Issue 8, August 2014, Page e292,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https://doi.org/10.1093/brain/awu073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3.0 T MRI DTI tractography, (A) missing decussation of pyramids, with strictly unilateral non-crossing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774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137, Issue 8, August 2014, Page e292,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https://doi.org/10.1093/brain/awu073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HARDI/Q-ball fibre tracking through orientation distribution function estimation of the corticospinal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2242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Synkinetic contralateral movements (mirror movements) with distal motor task of the upper limb: (A and B) ...</vt:lpstr>
      <vt:lpstr>Figure 2 Bilateral functional MRI blood oxygen level-dependent response over precentral, post central gyrus and ...</vt:lpstr>
      <vt:lpstr>Figure 3 3.0 T MRI DTI tractography, (A) missing decussation of pyramids, with strictly unilateral non-crossing ...</vt:lpstr>
      <vt:lpstr>Figure 4 HARDI/Q-ball fibre tracking through orientation distribution function estimation of the corticospinal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2024-05-08T02:17:57Z</dcterms:modified>
</cp:coreProperties>
</file>