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0EBC92-A048-4824-8CA9-D6370A2E6E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B5B6E7-D886-4D15-8939-2D65318098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Clinical profile of patients with kala azar (KA) who are from different zones of endemicity, and in vitro susceptibility of intracellular amastigotes to sodium antimony gluconate (SAG)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CF4D96-8EBE-46D9-A971-632EADE949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Clinical profile of patients with post–kala azar dermal leishmaniasis (PKDL) who are from different zones of endemicity, and in vitro susceptibility of intracellular amastigotes to sodium antimony gluconate (SAG)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CF4D96-8EBE-46D9-A971-632EADE949A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0507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50507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194, Issue 3, 1 August 2006, Pages 302–306,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https://doi.org/10.1086/505079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Clinical profile of patients with kala azar (KA) who are from different zones of endemicity, and in vitro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57500" y="1371600"/>
            <a:ext cx="343838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194, Issue 3, 1 August 2006, Pages 302–306,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https://doi.org/10.1086/505079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Clinical profile of patients with post–kala azar dermal leishmaniasis (PKDL) who are from different zones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7578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Table 1 Clinical profile of patients with kala azar (KA) who are from different zones of endemicity, and in vitro ...</vt:lpstr>
      <vt:lpstr>Table 2 Clinical profile of patients with post–kala azar dermal leishmaniasis (PKDL) who are from different zones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2024-04-26T06:40:46Z</dcterms:modified>
</cp:coreProperties>
</file>