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4DAAC1-7419-4236-9601-58FFA6A168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8DFAF-6B8C-41BB-8ED2-0041992679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Responses during target: The top graph shows a significant interaction, such that controls accurately identified a significantly higher number of targets during the target presentation in the low-load condition of the Repetition Detection working memory task, but no group differences were found in the high-load condition. Responses after target: The bottom graph shows a significant interaction, such that mild TBI participants accurately identified significantly more targets after the target offset in the low-load condition and in the high-load condition. The interaction stems from the larger effect size in the low-load condition compared with the high-load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AC40F-9BE7-4A1B-81B2-D814EC3E19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1, January 2012, Pages 85–100,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Responses during target: The top graph shows a significant interaction, such that controls accurately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Responses during target: The top graph shows a significant interaction, such that controls accurately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2024-04-26T12:25:33Z</dcterms:modified>
</cp:coreProperties>
</file>