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E0064C-DDCA-4F59-9488-4DC08639A5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268B64-D6EF-4481-A112-F12A4D7DB6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33CB7A-3D79-4D52-8B6D-BA6A51D9DA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2024-04-26T11:23:55Z</dcterms:modified>
</cp:coreProperties>
</file>