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4784069-BCFA-44B3-A772-C32E2FFED92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EF613DB-B583-43EC-AD81-5D73BC6BABC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6C0B4F4-4344-428F-B203-5B273F2A10A2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2024-04-26T23:15:14Z</dcterms:modified>
</cp:coreProperties>
</file>