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4740E7-1D4C-4295-9794-AD1AC3C8DA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47831-CB2B-45EE-8325-9B952C8F01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Latency trajectories for the 6 characteristic peaks of the speech-evoked auditory brainstem response (cABR) (A). Latency trajectory for wave V plotted as a function of age. Error bars represent 1 standard deviation of the mean. (B) Latency trajectory for the 6 characteristic peaks of the cABR. To compare across peaks, the trajectories have been normalized such that the infant group is plotted at 0, with the y-axis representing the amount of change (ms) from the infants. Across all peaks, the minimum latency occurs within the 5- to 11-year-old window.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10E0A-0AC2-4345-A972-BC04929A3A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1415–1426,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Latency trajectories for the 6 characteristic peaks of the speech-evoked auditory brainstem response (cABR)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Latency trajectories for the 6 characteristic peaks of the speech-evoked auditory brainstem response (cABR)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2024-04-26T04:45:42Z</dcterms:modified>
</cp:coreProperties>
</file>