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3AA9F7-3A6A-416F-8A15-193DCBF305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B6C7F-B28F-4BA5-A3EA-9E79512357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ITERATE transnational terrorist incidents and total casualties per year, 1968–2012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2014This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50A74-D5E5-44A6-AF7C-522E3A2B5C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GTD terrorist incidents per year, 1970–2012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2014This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50A74-D5E5-44A6-AF7C-522E3A2B5CD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ITERATE attacks against US interests per year, 1968–2012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2014This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50A74-D5E5-44A6-AF7C-522E3A2B5CD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Annual number of casualties per attack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2014This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50A74-D5E5-44A6-AF7C-522E3A2B5CD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ep/gpu03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ep/gpu03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oep/gpu03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oep/gpu039"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Oxf Econ Pap</a:t>
            </a:r>
            <a:r>
              <a:rPr lang="en-US" altLang="en-US" sz="1000">
                <a:solidFill>
                  <a:srgbClr val="333333"/>
                </a:solidFill>
              </a:rPr>
              <a:t>, Volume 67, Issue 1, January 2015, Pages 1–20, </a:t>
            </a:r>
            <a:r>
              <a:rPr lang="en-US" altLang="en-US" sz="1000">
                <a:solidFill>
                  <a:srgbClr val="333333"/>
                </a:solidFill>
                <a:hlinkClick r:id="rId3"/>
              </a:rPr>
              <a:t>https://doi.org/10.1093/oep/gpu039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ITERATE transnational terrorist incidents and total casualties per year, 1968–2012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55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Oxf Econ Pap</a:t>
            </a:r>
            <a:r>
              <a:rPr lang="en-US" altLang="en-US" sz="1000">
                <a:solidFill>
                  <a:srgbClr val="333333"/>
                </a:solidFill>
              </a:rPr>
              <a:t>, Volume 67, Issue 1, January 2015, Pages 1–20, </a:t>
            </a:r>
            <a:r>
              <a:rPr lang="en-US" altLang="en-US" sz="1000">
                <a:solidFill>
                  <a:srgbClr val="333333"/>
                </a:solidFill>
                <a:hlinkClick r:id="rId3"/>
              </a:rPr>
              <a:t>https://doi.org/10.1093/oep/gpu039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GTD terrorist incidents per year, 1970–2012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72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Oxf Econ Pap</a:t>
            </a:r>
            <a:r>
              <a:rPr lang="en-US" altLang="en-US" sz="1000">
                <a:solidFill>
                  <a:srgbClr val="333333"/>
                </a:solidFill>
              </a:rPr>
              <a:t>, Volume 67, Issue 1, January 2015, Pages 1–20, </a:t>
            </a:r>
            <a:r>
              <a:rPr lang="en-US" altLang="en-US" sz="1000">
                <a:solidFill>
                  <a:srgbClr val="333333"/>
                </a:solidFill>
                <a:hlinkClick r:id="rId3"/>
              </a:rPr>
              <a:t>https://doi.org/10.1093/oep/gpu039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ITERATE attacks against US interests per year, 1968–2012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458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Oxf Econ Pap</a:t>
            </a:r>
            <a:r>
              <a:rPr lang="en-US" altLang="en-US" sz="1000">
                <a:solidFill>
                  <a:srgbClr val="333333"/>
                </a:solidFill>
              </a:rPr>
              <a:t>, Volume 67, Issue 1, January 2015, Pages 1–20, </a:t>
            </a:r>
            <a:r>
              <a:rPr lang="en-US" altLang="en-US" sz="1000">
                <a:solidFill>
                  <a:srgbClr val="333333"/>
                </a:solidFill>
                <a:hlinkClick r:id="rId3"/>
              </a:rPr>
              <a:t>https://doi.org/10.1093/oep/gpu039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Annual number of casualties per attack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29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ITERATE transnational terrorist incidents and total casualties per year, 1968–2012
</vt:lpstr>
      <vt:lpstr>Fig. 2. GTD terrorist incidents per year, 1970–2012
</vt:lpstr>
      <vt:lpstr>Fig. 3. ITERATE attacks against US interests per year, 1968–2012
</vt:lpstr>
      <vt:lpstr>Fig. 4. Annual number of casualties per attack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2024-04-26T00:56:00Z</dcterms:modified>
</cp:coreProperties>
</file>