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AD1DC1-44EE-459D-B8F2-24C495AEE9B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30825B-1ED9-4309-884A-FDCD479380F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representation of the 1-back condition. Each stimulus face was presented for 1000 ms then followed by a blank display for 1000 ms. Participants were asked to judge if each face was the same as the one that appeared one face ago.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E57812-5909-4C2B-8B98-DC8DCFC1499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Reduced activation in left IFG and right superior/middle temporal gyri in autism (yellow ellipses) during the n-back task with faces (contrast with Fixation baseline). The data are collapsed across the three working memory conditions.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E57812-5909-4C2B-8B98-DC8DCFC1499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Group contrast showing areas where the control group showed more activation than the autism (top) and autism group exhibited more activation than the control (bottom). The data were collapsed across 3 working memory load conditions.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E57812-5909-4C2B-8B98-DC8DCFC1499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Right fusiform gyrus activation in autism and control groups.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E57812-5909-4C2B-8B98-DC8DCFC1499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Benton Face Recognition test scores and right fusiform activation in (A) autism and (B) control groups.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E57812-5909-4C2B-8B98-DC8DCFC1499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graphical depiction of the combined results of the factor analyses and functional connectivity, showing that the autism group had a smaller number of functional connections among their brain regions than the control group. Node colors correspond to factors (blue: frontal factor; green: frontal–parietal; red: fusiform; yellow: an additional frontal factor in the autism group). The internode link thicknesses depict functional connectivity strength, with only those connectivities above some fixed threshold being depicted. FFG = fusiform gyrus.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E57812-5909-4C2B-8B98-DC8DCFC1499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m05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m05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m05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m05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m05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m05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2, February 2008, Pages 289–300,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https://doi.org/10.1093/cercor/bhm054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Schematic representation of the 1-back condition. Each stimulus face was presented for 1000 ms then followed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2490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2, February 2008, Pages 289–300,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https://doi.org/10.1093/cercor/bhm054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Reduced activation in left IFG and right superior/middle temporal gyri in autism (yellow ellipses) during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437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2, February 2008, Pages 289–300,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https://doi.org/10.1093/cercor/bhm054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Group contrast showing areas where the control group showed more activation than the autism (top) and autism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2514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2, February 2008, Pages 289–300,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https://doi.org/10.1093/cercor/bhm054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Right fusiform gyrus activation in autism and control groups.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5753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2, February 2008, Pages 289–300,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https://doi.org/10.1093/cercor/bhm054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Correlation between Benton Face Recognition test scores and right fusiform activation in (A) autism and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17900" y="1371600"/>
            <a:ext cx="21069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2, February 2008, Pages 289–300,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https://doi.org/10.1093/cercor/bhm054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A graphical depiction of the combined results of the factor analyses and functional connectivity, showing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00430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Schematic representation of the 1-back condition. Each stimulus face was presented for 1000 ms then followed ...</vt:lpstr>
      <vt:lpstr>Figure 2. Reduced activation in left IFG and right superior/middle temporal gyri in autism (yellow ellipses) during the ...</vt:lpstr>
      <vt:lpstr>Figure 3. Group contrast showing areas where the control group showed more activation than the autism (top) and autism ...</vt:lpstr>
      <vt:lpstr>Figure 4. Right fusiform gyrus activation in autism and control groups.
</vt:lpstr>
      <vt:lpstr>Figure 5. Correlation between Benton Face Recognition test scores and right fusiform activation in (A) autism and (B) ...</vt:lpstr>
      <vt:lpstr>Figure 6. A graphical depiction of the combined results of the factor analyses and functional connectivity, showing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2024-09-21T04:09:24Z</dcterms:modified>
</cp:coreProperties>
</file>