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0C265B-7461-4039-82C6-ABBE9FF375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00DA0-7BD4-4C9A-9CF3-9A2859BD45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the properties of the population of MBH binary systems – according to model Tu-SA – that generate GWs in the frequency window covered by PTAs. Top-left panel: characteristic amplitude of the timing residuals δtgw (equation 20) as a function of frequency; the asterisks are the residuals generated by individual sources and the solid line is the estimated level of the GW stochastic background. Top-right panel: δtgw as a function of the number N(δtgw) of total (dotted line) and individually resolvable (solid line) sources (see equation 22). Bottom-left panel: distribution of the number of total (dotted lines) and resolvable (solid lines) sources per logarithmic frequency interval d N(δtgw)/d log f as a function of the GW frequency for different values of δtgw: from top to bottom panels, 1, 10 and 100 ns, respectively. Bottom-right panel: distribution of the total (dotted lines) and individually resolvable (solid lines) number of sources per logarithmic chirp mass interval  as a function of chirp mass for different values of δtgw: from top to bottom panel, 1, 10 and 100 ns, respectively. An observation time of 5 years is assumed.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FE5D92-1630-4C4C-9DC9-21757339A3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449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394, Issue 4, April 2009, Pages 2255–2265,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https://doi.org/10.1111/j.1365-2966.2009.14499.x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Summary of the properties of the population of MBH binary systems – according to model Tu-SA – that generate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Summary of the properties of the population of MBH binary systems – according to model Tu-SA – that generate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2024-04-27T03:10:34Z</dcterms:modified>
</cp:coreProperties>
</file>