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BFFF6-B79E-4621-9987-035A770EFB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2C472-A498-4358-AC4D-E46334D6AF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0BF55-3568-4387-99F5-656C67C81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2024-04-26T07:14:31Z</dcterms:modified>
</cp:coreProperties>
</file>