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89E4C-D72B-49B6-94B5-02A1ED69FE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A4E05-7EBD-4F38-8108-8596B55EB1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(A): glass brain shows all brain areas activated during suppression of blinking (contrast: suppression minus spontaneous blinking). Panel (B): suppression of blinking: activations are seen in bilateral insular-claustrum regions (Ins-CL), right more than left; ACC, area 24, bilateral primary motor cortex, face area (M1), and SMA.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F73976-BD48-4A42-93E7-A61CAD48B4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218–223,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Panel (A): glass brain shows all brain areas activated during suppression of blinking (contrast: suppression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Panel (A): glass brain shows all brain areas activated during suppression of blinking (contrast: suppression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2024-04-27T00:28:59Z</dcterms:modified>
</cp:coreProperties>
</file>