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76EE45-FD3A-4298-A35D-68B5FC2080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BF0BEB-114F-4C74-AC8F-22CC5FB68C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plasma betaine concentration and risk for major adverse cardiac events in the context of plasma trimethylamine-N-oxide levels. Kaplan–Meier plot and hazard ratio with 95% confidence intervals for unadjusted model, or following adjustments for traditional risk factors and C-reactive protein as in Figure 4B. Median plasma concentration of betaine (41.1 μM) and trimethylamine-N-oxide (3.7 μM) within the cohorts were used to stratify subjects as ‘high’ (≥median) or ‘low’ (&lt;median)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6758B-433D-4182-ACC1-479D2947E8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u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14, 7 April 2014, Pages 904–910,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https://doi.org/10.1093/eurheartj/ehu002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Relationship between plasma betaine concentration and risk for major adverse cardiac events in the context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Relationship between plasma betaine concentration and risk for major adverse cardiac events in the context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2024-04-26T06:19:08Z</dcterms:modified>
</cp:coreProperties>
</file>