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F6E712-0501-41C7-8F7E-1940E2E747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D577AF-E75A-4CD9-961D-4D26FC5435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Alternative hypotheses for the interorder relationships of major Laurasiatherian lineages based on molecular sequences data (a–e) and retroposon analysis (f). Clade support values and the size of the data sets used are available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6C548-047F-4F48-877C-B4042F93E8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Phylogenetic trees reconstructed using BI and ML methods based on two different data sets. Integers associated with branches are BP support values from ML analyses, whereas values of 1 or less are Bayesian PPs. Dash denotes BP support values that are &lt;50%. Codon 1+2 and RY coding refer to the concatenated sequences combined with the first and second codon positions and combined with RY recoding, respectively. A consensus tree based on a majority rule of 97 BI trees from the 97-gene data set is shown in (b). Numbers associated with each branch represent the proportion of universally distributed input trees that contain that particular split.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 on behalf of the Society of Systematic Biologists.This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6C548-047F-4F48-877C-B4042F93E83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ysbio/syr08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sysbio/syr089"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150, </a:t>
            </a:r>
            <a:r>
              <a:rPr lang="en-US" altLang="en-US" sz="1000">
                <a:solidFill>
                  <a:srgbClr val="333333"/>
                </a:solidFill>
                <a:hlinkClick r:id="rId3"/>
              </a:rPr>
              <a:t>https://doi.org/10.1093/sysbio/syr089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Alternative hypotheses for the interorder relationships of major Laurasiatherian lineages based on molecular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4101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Syst Biol</a:t>
            </a:r>
            <a:r>
              <a:rPr lang="en-US" altLang="en-US" sz="1000">
                <a:solidFill>
                  <a:srgbClr val="333333"/>
                </a:solidFill>
              </a:rPr>
              <a:t>, Volume 61, Issue 1, January 2012, 150, </a:t>
            </a:r>
            <a:r>
              <a:rPr lang="en-US" altLang="en-US" sz="1000">
                <a:solidFill>
                  <a:srgbClr val="333333"/>
                </a:solidFill>
                <a:hlinkClick r:id="rId3"/>
              </a:rPr>
              <a:t>https://doi.org/10.1093/sysbio/syr089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Phylogenetic trees reconstructed using BI and ML methods based on two different data sets. Integers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Alternative hypotheses for the interorder relationships of major Laurasiatherian lineages based on molecular ...</vt:lpstr>
      <vt:lpstr>FIGURE 2. Phylogenetic trees reconstructed using BI and ML methods based on two different data sets. Integers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2024-04-26T13:22:03Z</dcterms:modified>
</cp:coreProperties>
</file>