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C0B72-867D-4275-BDA3-A451100085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758CC-3995-4AA4-AD7E-47443EFC67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Tissue distribution of siRNA nanoplexes in N2A tumor-bearing mice. Mice received 40 μg fluorescently labeled siRNA by intravenous injection as P-nanoplexes (left column), or RPP-nanoplexes (middle column) or aqueous solution (right column). One hour after injection, tissues were dissected and examined on a fluorescence microscope. Pictures were taken at equal exposure times for each tissue. P-nanoplexes show punctate fluorescence in all organs, especially high in lung and liver. RPP-nanoplexes show lower fluorescence levels in lung tissue with a punctate distribution and lower non-punctate fluorescence in liver. Higher levels of fluorescence were observed in the tumor as compared with P-nanoplexes. Fluorescence levels after administration of free siRNA were much lower in all organs, as compared with either of the two nanoplex formulations.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Nucleic Acids Research, Vol. 32 No. 19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E66A1-70F6-4AD9-9D04-1567A4C473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nh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19, 1 October 2004, Page e149,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https://doi.org/10.1093/nar/gnh140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Tissue distribution of siRNA nanoplexes in N2A tumor-bearing mice. Mice received 40 μg fluorescently labeled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Tissue distribution of siRNA nanoplexes in N2A tumor-bearing mice. Mice received 40 μg fluorescently labeled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2024-04-26T17:28:20Z</dcterms:modified>
</cp:coreProperties>
</file>