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48DD8-16A3-425A-9F19-174015881B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B1169-BFF1-4211-A2EE-0F07B28169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signal change in right MFG observed during correct responses to studied items on the word test (dark bars) and picture test (light bars). Posterior MFG showed an age × test interaction, as monitoring demands modulated activity in the expected direction (word test &gt; picture test) only in younger adults. In anterior MFG, only a marginal effect of age was found. Standard error of the mean is represented in the error bars. Asterisks indicate t-test significance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2EAFB-415E-4269-9E7A-66DA21AAD8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1049–1060,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Percent signal change in right MFG observed during correct responses to studied items on the word test (dark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Percent signal change in right MFG observed during correct responses to studied items on the word test (dark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2024-04-26T14:19:14Z</dcterms:modified>
</cp:coreProperties>
</file>