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2E21D3-8BC0-412B-ABF5-A32866BD9D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6E099-062D-48B4-8E63-8D4C66AACE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demonstrating the principle of using molfile templates and a list of lipid abbreviations as input for structure-drawing tools.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3C326-0C80-48A1-9801-990A2C87D0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3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suppl_2, 1 July 2007, Pages W606–W612,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https://doi.org/10.1093/nar/gkm324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demonstrating the principle of using molfile templates and a list of lipid abbreviations as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demonstrating the principle of using molfile templates and a list of lipid abbreviations as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2024-04-26T00:52:37Z</dcterms:modified>
</cp:coreProperties>
</file>