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44B3C-27FD-4922-BA36-99B57EE15B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EDD44-AAC2-435D-B27F-49EBFD56EF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12. Rasters and mean spike density functions of two cells in area 7a during the interception and NOGO tasks. (A) Neuron that responded exclusively during the interception task. (B) Neuron that was similarly activated during the interception task and NOGO task. The same conventions as in Figure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F552A-AC2D-41F9-9DCB-58764D03A7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314–331, </a:t>
            </a:r>
            <a:r>
              <a:rPr lang="en-US" altLang="en-US" sz="1000">
                <a:solidFill>
                  <a:srgbClr val="333333"/>
                </a:solidFill>
                <a:hlinkClick r:id="rId3"/>
              </a:rPr>
              <a:t>https://doi.org/10.1093/cercor/bhg130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12. Rasters and mean spike density functions of two cells in area 7a during the interception and NOGO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12. Rasters and mean spike density functions of two cells in area 7a during the interception and NOGO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2024-04-26T20:41:30Z</dcterms:modified>
</cp:coreProperties>
</file>