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95EA6-EBEB-4116-A317-C8C2F6ED3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FE470-88EB-4AB3-A29B-E18B123BAE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F75A1-CF3C-4A90-868E-EB6F625D7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2024-04-26T20:26:30Z</dcterms:modified>
</cp:coreProperties>
</file>