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81BC78C-32D1-47B5-9BC0-F7E97621D12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EFC8913-30B6-4842-AB8C-794DC8B268A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Aortic landmarks. (B) Sagittal, frontal and transversal reconstruction of the CTA. (C) Curved multiplanar reformat of the entire aorta. (D) True short axis views at the landmarks.
(D1) aortic valve annulus (AV).
(D2) sinus of Valsalva (halfway between D1 and D3).
(D3) sinotubular junction (STJ).
(D4) mid-ascending aorta (halfway between D3 and D5).
(D5) orifice of the brachiocephalic trunk (BCT).
(D6) mid-aortic arch (halfway between D5 and D7).
(D7) distal aortic arch (directly downstream the left subclavian artery).
(D8) descending aorta (at the height of the pulmonary artery bifurcation).
(D9) thoraco-abdominal (at the orifice of the celiac trunk).
(D10) mid-abdominal (halfway between D9 and D11).
(D11) distal abdominal (directly proximal the aortic bifurcation).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Association for Cardio-Thoracic Surgery.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D95E9-8F49-4964-949F-1A70AEDCFBA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Scatter plots of age and the selected aortic dimensions; linear regression and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Association for Cardio-Thoracic Surgery.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D95E9-8F49-4964-949F-1A70AEDCFBA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Aortic diameters at the landmarks in the preTAD, TAD and control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Association for Cardio-Thoracic Surgery.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D95E9-8F49-4964-949F-1A70AEDCFBA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Aortic segment lengths in the preTAD, TAD and control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Association for Cardio-Thoracic Surgery.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D95E9-8F49-4964-949F-1A70AEDCFBA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Practical measurements required for the TAIPAN score.
Parameters of the TAIPAN score
ParametersmmPointsDiameter of Ao ascendens&lt;45045–541≥552Length of Ao ascendens (3D-central line; AV to BCT)&lt;1200≥1201AV: aortic valve annulus; BCT: brachiocephalic trunk; TAIPAN: Tübingen Aortic Pathoanatomy.
Prophylactic ascending aorta replacement at ≥ 2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the European Association for Cardio-Thoracic Surgery.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D95E9-8F49-4964-949F-1A70AEDCFBA6}"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jcts/ezx00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jcts/ezx00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jcts/ezx00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jcts/ezx00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jcts/ezx00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Cardiothorac Surg</a:t>
            </a:r>
            <a:r>
              <a:rPr lang="en-US" altLang="en-US" sz="1000">
                <a:solidFill>
                  <a:srgbClr val="333333"/>
                </a:solidFill>
              </a:rPr>
              <a:t>, Volume 51, Issue 6, June 2017, Pages 1119–1126, </a:t>
            </a:r>
            <a:r>
              <a:rPr lang="en-US" altLang="en-US" sz="1000">
                <a:solidFill>
                  <a:srgbClr val="333333"/>
                </a:solidFill>
                <a:hlinkClick r:id="rId3"/>
              </a:rPr>
              <a:t>https://doi.org/10.1093/ejcts/ezx005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Aortic landmarks. (B) Sagittal, frontal and transversal reconstruction of the CTA. (C) Curved multiplanar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342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Cardiothorac Surg</a:t>
            </a:r>
            <a:r>
              <a:rPr lang="en-US" altLang="en-US" sz="1000">
                <a:solidFill>
                  <a:srgbClr val="333333"/>
                </a:solidFill>
              </a:rPr>
              <a:t>, Volume 51, Issue 6, June 2017, Pages 1119–1126, </a:t>
            </a:r>
            <a:r>
              <a:rPr lang="en-US" altLang="en-US" sz="1000">
                <a:solidFill>
                  <a:srgbClr val="333333"/>
                </a:solidFill>
                <a:hlinkClick r:id="rId3"/>
              </a:rPr>
              <a:t>https://doi.org/10.1093/ejcts/ezx005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Scatter plots of age and the selected aortic dimensions; linear regression and 95% confidence intervals.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4202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Cardiothorac Surg</a:t>
            </a:r>
            <a:r>
              <a:rPr lang="en-US" altLang="en-US" sz="1000">
                <a:solidFill>
                  <a:srgbClr val="333333"/>
                </a:solidFill>
              </a:rPr>
              <a:t>, Volume 51, Issue 6, June 2017, Pages 1119–1126, </a:t>
            </a:r>
            <a:r>
              <a:rPr lang="en-US" altLang="en-US" sz="1000">
                <a:solidFill>
                  <a:srgbClr val="333333"/>
                </a:solidFill>
                <a:hlinkClick r:id="rId3"/>
              </a:rPr>
              <a:t>https://doi.org/10.1093/ejcts/ezx005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Aortic diameters at the landmarks in the preTAD, TAD and control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4825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Cardiothorac Surg</a:t>
            </a:r>
            <a:r>
              <a:rPr lang="en-US" altLang="en-US" sz="1000">
                <a:solidFill>
                  <a:srgbClr val="333333"/>
                </a:solidFill>
              </a:rPr>
              <a:t>, Volume 51, Issue 6, June 2017, Pages 1119–1126, </a:t>
            </a:r>
            <a:r>
              <a:rPr lang="en-US" altLang="en-US" sz="1000">
                <a:solidFill>
                  <a:srgbClr val="333333"/>
                </a:solidFill>
                <a:hlinkClick r:id="rId3"/>
              </a:rPr>
              <a:t>https://doi.org/10.1093/ejcts/ezx005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Aortic segment lengths in the preTAD, TAD and control groups.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4825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J Cardiothorac Surg</a:t>
            </a:r>
            <a:r>
              <a:rPr lang="en-US" altLang="en-US" sz="1000">
                <a:solidFill>
                  <a:srgbClr val="333333"/>
                </a:solidFill>
              </a:rPr>
              <a:t>, Volume 51, Issue 6, June 2017, Pages 1119–1126, </a:t>
            </a:r>
            <a:r>
              <a:rPr lang="en-US" altLang="en-US" sz="1000">
                <a:solidFill>
                  <a:srgbClr val="333333"/>
                </a:solidFill>
                <a:hlinkClick r:id="rId3"/>
              </a:rPr>
              <a:t>https://doi.org/10.1093/ejcts/ezx005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Practical measurements required for the TAIPAN score.
Parameters of the TAIPAN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9974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 Aortic landmarks. (B) Sagittal, frontal and transversal reconstruction of the CTA. (C) Curved multiplanar ...</vt:lpstr>
      <vt:lpstr>Figure 2: Scatter plots of age and the selected aortic dimensions; linear regression and 95% confidence intervals.
</vt:lpstr>
      <vt:lpstr>Figure 3: Aortic diameters at the landmarks in the preTAD, TAD and control groups.
</vt:lpstr>
      <vt:lpstr>Figure 4: Aortic segment lengths in the preTAD, TAD and control groups.
</vt:lpstr>
      <vt:lpstr>Figure 5: Practical measurements required for the TAIPAN score.
Parameters of the TAIPAN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2024-04-26T03:17:15Z</dcterms:modified>
</cp:coreProperties>
</file>