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FA51D3-3156-4BFF-AA47-F7E933BCA0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4A4856-C8AE-4BB2-8F35-FAF23E57E6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maps for upright faces versus inverted faces averaged across observers (a) on 3 views of the inflated brain and (b) occipital-pole flatmaps. FFA: green borders; OFA: cyan borders; IOS: black borders; blue borders: symmetry activation. Other details as in Figure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CD5843-F2F7-4625-8DD2-F51A676E14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1423–1432,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Activation maps for upright faces versus inverted faces averaged across observers (a) on 3 views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Activation maps for upright faces versus inverted faces averaged across observers (a) on 3 views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2024-04-26T01:12:01Z</dcterms:modified>
</cp:coreProperties>
</file>