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9D0105-E7B7-449D-A5AF-66E33962BC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90DDA-E4C0-4A97-A1D2-580376B02BF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Transcription factor expression profiles in human frontoinsula. (A–N) In situ mRNA hybridization of TBR1, FEZF2, CTIP2, SATB2, LMO4, and FOXP1 in adjacent sections through the frontoinsula from 6-year- (A–G) and 65-year-old (H–N) subjects. The laminar pattern of transcription factor expression strongly resembled that seen in the ACC (Fig. 1). Scale bar: 500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159AEC-D661-414A-A746-C9E277B3838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1, January 2015, Pages 213–220,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Transcription factor expression profiles in human frontoinsula. (A–N) In situ mRNA hybridization of TBR1,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Transcription factor expression profiles in human frontoinsula. (A–N) In situ mRNA hybridization of TBR1,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2024-04-27T00:14:52Z</dcterms:modified>
</cp:coreProperties>
</file>