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742A8A-FEF9-4056-9267-EB811E436AF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207753-76B8-4027-A669-EBF6EB01AE5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6E380B-F79F-44E3-8261-B37D3084A9C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2024-04-26T17:49:30Z</dcterms:modified>
</cp:coreProperties>
</file>