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277B4-6174-4033-AF82-6FF21927A1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8C5ACE-75EC-4E18-8648-7C3B4FE9CC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Fraction of the energy Ein of a 10 keV primary electron that is deposited into heat, ionizations, Lyα line radiation and photons with energy E &lt; 10.2 eV after two-photon decay from the hydrogen 2s level. For every value of the ionized fraction, 1000 realizations were performed.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24417-B889-48A3-93C5-19BDC8895B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45-3933.2008.0047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 Lett</a:t>
            </a:r>
            <a:r>
              <a:rPr lang="en-US" altLang="en-US" sz="1000">
                <a:solidFill>
                  <a:srgbClr val="333333"/>
                </a:solidFill>
              </a:rPr>
              <a:t>, Volume 387, Issue 1, June 2008, Pages L8–L12,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https://doi.org/10.1111/j.1745-3933.2008.00471.x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Fraction of the energy E</a:t>
            </a:r>
            <a:r>
              <a:rPr lang="en-US" altLang="en-US" b="0" baseline="-25000"/>
              <a:t>in</a:t>
            </a:r>
            <a:r>
              <a:rPr lang="en-US" altLang="en-US" b="0"/>
              <a:t> of a 10 keV primary electron that is deposited into heat, ionizations,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06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Fraction of the energy Ein of a 10 keV primary electron that is deposited into heat, ionizations,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2024-04-26T20:12:47Z</dcterms:modified>
</cp:coreProperties>
</file>