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36004B-80BA-4BBD-98CD-7359F0C303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64A07D-77B3-4F6D-833D-21FE07CA93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882BA-3EDF-4CE7-90C7-AF4D0D64BF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2024-04-26T13:35:22Z</dcterms:modified>
</cp:coreProperties>
</file>