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DD8F5A-4C82-4EA2-A58F-6C7495D91D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AB3FF-637C-484A-AA53-C87AF1E8E8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for sequencing and assembly of the P. fucata 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Kazusa DNA Research InstituteThis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25AB4-1AE4-47D8-BF75-2DE093CBA0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s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2012, Pages 117–130,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https://doi.org/10.1093/dnares/dss005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Flow chart for sequencing and assembly of the P. fucata 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Flow chart for sequencing and assembly of the P. fucata 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2024-05-11T03:30:55Z</dcterms:modified>
</cp:coreProperties>
</file>