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B310B-3FE0-429F-B841-762E4E623D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B24D76-6380-457F-B1D6-322A896E11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for sequencing and assembly of the P. fucata 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Kazusa DNA Research InstituteThis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571B44-F6A3-4A0A-8292-8C3E1F38AE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nares/dss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DNA Res</a:t>
            </a:r>
            <a:r>
              <a:rPr lang="en-US" altLang="en-US" sz="1000">
                <a:solidFill>
                  <a:srgbClr val="333333"/>
                </a:solidFill>
              </a:rPr>
              <a:t>, Volume 19, Issue 2, April 2012, Pages 117–130,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https://doi.org/10.1093/dnares/dss005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Flow chart for sequencing and assembly of the P. fucata 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Flow chart for sequencing and assembly of the P. fucata genome.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2024-09-20T09:58:37Z</dcterms:modified>
</cp:coreProperties>
</file>