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20BC5-9BB9-45BE-BC55-736C7AC9A1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AE49D6-B5F0-4E9F-83F0-5C926809CE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for sequencing and assembly of the P. fucata 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Kazusa DNA Research InstituteThis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D778E-C112-4A14-814F-A4884C78B9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nares/dss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DNA Res</a:t>
            </a:r>
            <a:r>
              <a:rPr lang="en-US" altLang="en-US" sz="1000">
                <a:solidFill>
                  <a:srgbClr val="333333"/>
                </a:solidFill>
              </a:rPr>
              <a:t>, Volume 19, Issue 2, April 2012, Pages 117–130,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https://doi.org/10.1093/dnares/dss005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Flow chart for sequencing and assembly of the P. fucata 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Flow chart for sequencing and assembly of the P. fucata genome.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2024-09-18T22:09:43Z</dcterms:modified>
</cp:coreProperties>
</file>