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560CC-A479-41EB-8552-C046F7C98C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B40E2-F606-44E6-9795-5C2D8910EB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 of selected major element oxides vs SiO2 (wt %) for T–PV rocks, and historic and Diego Hernàndez mafic rocks [additional data after Mitjavila (1990), Cabrera (1981) and Garcia-Moral (1989)]. Fe2O3*, all Fe as Fe2O3. Seventeen analyses of unit pv7 phonolite (Balcells &amp; Hernàndez-Pacheco, 1989) are included. Historic 1798 products (unit pv12) are plotted separately, with seven analyses from Garcia-Moral (1989). Scatter to high Al2O3 in PTS plagioclase basanites, tephri-phonolites and phonolites is consistent with labradorite (lab), andesine (and) and (anor) accumulation, respectively (a). Analytical errors (2σ) estimated from six duplicate analyses typically within symbol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1A280-3A3F-4E19-A4B3-52698F8279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5.9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5, May 1998, Pages 905–936,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https://doi.org/10.1093/petroj/39.5.905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Variation of selected major element oxides vs SiO</a:t>
            </a:r>
            <a:r>
              <a:rPr lang="en-US" altLang="en-US" b="0" baseline="-25000"/>
              <a:t>2</a:t>
            </a:r>
            <a:r>
              <a:rPr lang="en-US" altLang="en-US" b="0"/>
              <a:t> (wt %) for T–PV rocks, and historic and Diego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Variation of selected major element oxides vs SiO2 (wt %) for T–PV rocks, and historic and Diego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2024-04-26T12:43:59Z</dcterms:modified>
</cp:coreProperties>
</file>