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040EF9-3241-4847-A506-AC30361E26F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A3642D-CFA2-41D2-9677-95563601749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Time course of oscillatory α-band (8–14 Hz) activity prior to TMS over posterior recording sites contralateral to induced phosphenes, that is, ipsilateral to stimulation (line plots, data collapsed over same parieto-occipital (PO) and occipital (O) derivations as in Figure 1C gray frame) and proportion of P-yes and P-no trials (bar plots), as a function of ISI (A–E). The α-band changes leading to P-yes versus P-no percepts (associated with low vs. high visual cortex excitability) were not influenced by ISI, nor was the proportion of P-yes versus P-no trials, indicating independence from stimulus expectancy.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DB7567-6B33-438D-A1B5-E2D9C92BF77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2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9, September 2008, Pages 2010–2018,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https://doi.org/10.1093/cercor/bhm229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Time course of oscillatory α-band (8–14 Hz) activity prior to TMS over posterior recording sites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Time course of oscillatory α-band (8–14 Hz) activity prior to TMS over posterior recording sites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2024-09-21T00:16:24Z</dcterms:modified>
</cp:coreProperties>
</file>