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B3BF3B-5B16-45D8-856C-912C44AC9B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3550BF-86C5-472F-ADD2-C7FAE3C232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course of oscillatory α-band (8–14 Hz) activity prior to TMS over posterior recording sites contralateral to induced phosphenes, that is, ipsilateral to stimulation (line plots, data collapsed over same parieto-occipital (PO) and occipital (O) derivations as in Figure 1C gray frame) and proportion of P-yes and P-no trials (bar plots), as a function of ISI (A–E). The α-band changes leading to P-yes versus P-no percepts (associated with low vs. high visual cortex excitability) were not influenced by ISI, nor was the proportion of P-yes versus P-no trials, indicating independence from stimulus expectancy.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A8FCCB-45E6-40A7-8615-4E355E0541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2010–2018,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Time course of oscillatory α-band (8–14 Hz) activity prior to TMS over posterior recording sites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Time course of oscillatory α-band (8–14 Hz) activity prior to TMS over posterior recording sites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2024-09-19T00:01:12Z</dcterms:modified>
</cp:coreProperties>
</file>