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666EC-B171-4F4D-8654-3DBB266F79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B766A5-2136-4B13-8D89-141871B366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85373-6E92-4E7D-A9E7-34C13E3674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2024-04-26T05:00:11Z</dcterms:modified>
</cp:coreProperties>
</file>