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CD8B12-98D8-4713-979A-52608CB564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017B95-A6CD-4484-A03A-C9EA5CD6E2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Differentially regulated genes grouped by functional classification according to Y. pestis CO92 genome annotation. The differentially regulated genes on the chromosome were divided into 21 functional categories, and those on the three plasmids were listed additionally. The number of genes up-regulated and down-regulated for each functional group was represented.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7F21F5-FDD8-4EB7-A028-F0670C2960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femsle.2005.01.018"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243, Issue 2, February 2005, Pages 489–496, </a:t>
            </a:r>
            <a:r>
              <a:rPr lang="en-US" altLang="en-US" sz="1000">
                <a:solidFill>
                  <a:srgbClr val="333333"/>
                </a:solidFill>
                <a:hlinkClick r:id="rId3"/>
              </a:rPr>
              <a:t>https://doi.org/10.1016/j.femsle.2005.01.018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Differentially regulated genes grouped by functional classification according to Y. pestis CO92 genome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3174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1 Differentially regulated genes grouped by functional classification according to Y. pestis CO92 genome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2024-04-26T03:30:06Z</dcterms:modified>
</cp:coreProperties>
</file>