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BE412-8BE1-48E9-A37B-E9B6B26075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AE264-78F9-4DF2-A769-63E8E35EEE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D74DC-3BDD-4937-85F5-45770CDBAE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2024-04-26T09:31:02Z</dcterms:modified>
</cp:coreProperties>
</file>