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95DCF2-DCE3-45C8-9F88-7E420E5F41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22FD2B-55E0-4A49-AFB5-2FEC240EF3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summary alignment of SIV/HIV gp120 proteins produced by constock.pl. Posterior probabilities of alignment columns are shown on the ‘PP’ line (most significant decimal digit) and by ANSI terminal color (white-on-cyan is most reliable, blue-on-black is least). Hypervariable (hV) region 5 [Leonard et al. (1990)] corresponds with a low-confidence region.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D495C6-6CB5-4E3A-A9AA-92E43C7C5C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indel rate of the SIV/HIV gp120 protein has most of its probability mass concentrated between 0.04 and 0.06 indels per substitution. handalign was run for 90 min on a 3.4 GHz CPU, generating 2000 samples (500 discarded as burn-in). Every fifth sample is plotted; the entire trace was used to estimate the density.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D495C6-6CB5-4E3A-A9AA-92E43C7C5C1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s05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ioinformatics/bts05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28, Issue 8, April 2012, Pages 1170–1171,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https://doi.org/10.1093/bioinformatics/bts058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A summary alignment of SIV/HIV gp120 proteins produced by constock.pl. Posterior probabilities of alignment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72735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28, Issue 8, April 2012, Pages 1170–1171,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https://doi.org/10.1093/bioinformatics/bts058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The indel rate of the SIV/HIV gp120 protein has most of its probability mass concentrated between 0.04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1851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1. A summary alignment of SIV/HIV gp120 proteins produced by constock.pl. Posterior probabilities of alignment ...</vt:lpstr>
      <vt:lpstr>Fig. 2. The indel rate of the SIV/HIV gp120 protein has most of its probability mass concentrated between 0.04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2024-04-26T03:05:34Z</dcterms:modified>
</cp:coreProperties>
</file>