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E0C102-BCA4-403C-B01B-0252F7C735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77152B-6AAC-46F8-8B30-80A6A38F14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F22C36-0596-4546-B1F4-3905729B13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2024-05-01T22:09:45Z</dcterms:modified>
</cp:coreProperties>
</file>