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E5651-7A5B-42A8-AF97-B4C4BFC7ED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54D885-7F2E-4ED6-B8F7-DD251D557E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C712EE-C1BA-4426-9947-98CFA908B6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2024-04-27T00:32:59Z</dcterms:modified>
</cp:coreProperties>
</file>