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42233F-F4B6-41F1-A822-1263545EDC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92F462-84EE-44AF-839D-C39F445CD8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92A6CF-8A8C-4284-AB48-0AEA6C6E69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2024-04-26T11:45:28Z</dcterms:modified>
</cp:coreProperties>
</file>