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0B857-C0F0-4A1C-81A9-11D9CFE22D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1326C-D0A0-4786-B620-219D86F8AC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(A-C) Whole-mount 50-μm coronal sections of superior frontal cortex from Case A (A), Case B (B), and Case C (C) immunostained for tau with monoclonal antibody CP-13 showing extensive immunoreactivity that is greatest at sulcal depths (asterisks) and is associated with contraction of the cortical ribbon. (D-F) Microscopically, there are dense tau-immunoreactive neurofibrillary tangles (NFTs) and neuropil neurites throughout the cortex, Case A (D), Case B (E), and Case C (F). There are focal nests of NFTs and astrocytic tangles around small blood vessels (E, arrow) and plaquelike clusters of tau-immunoreactive astrocytic processes distributed throughout the cortical layers (F, arrows).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2009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17561-D5B7-476E-9DD9-071DA7AFA7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a9d5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68, Issue 7, July 2009, Pages 709–735,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https://doi.org/10.1097/NEN.0b013e3181a9d503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(A-C) Whole-mount 50-μm coronal sections of superior frontal cortex from Case A (A), Case B (B), and Case 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(A-C) Whole-mount 50-μm coronal sections of superior frontal cortex from Case A (A), Case B (B), and Case 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2024-04-26T02:33:35Z</dcterms:modified>
</cp:coreProperties>
</file>