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CA330-8AF2-4ABA-BF0E-D7EFD9A0CE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9375B-DC85-4DDD-AF33-EC65683E95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PET data for all 3 subjects. Standardized individual comparison PET volume (PRV &gt; TRV) for subject 1 (A), subject 2 (B), and subject 3 (C) overlaid on the MR image of a representative chimpanzee brain. Images were created by dividing the difference volume for each subject by the respective mean of the positive differences (PRV &gt; TRV). Activation threshold was set to 1. Any value over 1 indicates a difference value that is greater than the mean difference for that subject (i.e., 1 = the mean of the positive differences PRV &gt; TRV).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20D63C-7115-4F4D-88D2-5078186594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5, May 2009, Pages 1151–1157,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Individual PET data for all 3 subjects. Standardized individual comparison PET volume (PRV &gt; TRV) for subject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Individual PET data for all 3 subjects. Standardized individual comparison PET volume (PRV &gt; TRV) for subject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2024-04-26T12:10:08Z</dcterms:modified>
</cp:coreProperties>
</file>