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48B08-3336-4FB9-81E2-1A96F8F1A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B0577-7835-4FF8-8955-D351C6100D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log-transformed lipoprotein-associated phospholipase A2 mass (A) and lipoprotein-associated phospholipase A2 activity (B) concentrations and 2 661 766 single nucleotide polymorphisms displayed per chromosome and region. The dashed line indicates the significance threshold of P &lt; 5 × 10−8.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37330-79CB-41F1-AAB3-A5FA4663A9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plots for top single nucleotide polymorphisms rs4420638 (A), rs1805017 (B), rs964184 (C), rs7756935 (D), rs10846744 (E), and rs247616 (F). LD: red: r2 (with primary SNP) &gt;0.8; orange: r2 between 0.5 and 0.8; yellow: r2 between 0.2 and 0.5; white: r2 &lt; 0.2.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37330-79CB-41F1-AAB3-A5FA4663A9B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37330-79CB-41F1-AAB3-A5FA4663A9B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37330-79CB-41F1-AAB3-A5FA4663A9B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the top single nucleotide polymorphisms in six loci with prevalent CHD/CAD in the CARDIoGRAM consortium.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37330-79CB-41F1-AAB3-A5FA4663A9B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r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heartj/ehr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2, January 2012, Pages 238–251,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Association of log-transformed lipoprotein-associated phospholipase A2 mass (A) and lipoprotein-associated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27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2, January 2012, Pages 238–251,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Regional plots for top single nucleotide polymorphisms rs4420638 (A), rs1805017 (B), rs964184 (C), rs7756935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3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2, January 2012, Pages 238–251,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Continued.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23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2, January 2012, Pages 238–251,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Continued.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331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2, January 2012, Pages 238–251,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Association of the top single nucleotide polymorphisms in six loci with prevalent CHD/CAD in the CARDIoGRAM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 Association of log-transformed lipoprotein-associated phospholipase A2 mass (A) and lipoprotein-associated ...</vt:lpstr>
      <vt:lpstr>Figure 2 Regional plots for top single nucleotide polymorphisms rs4420638 (A), rs1805017 (B), rs964184 (C), rs7756935 ...</vt:lpstr>
      <vt:lpstr>Figure 2 Continued.
</vt:lpstr>
      <vt:lpstr>Figure 2 Continued.
</vt:lpstr>
      <vt:lpstr>Figure 3 Association of the top single nucleotide polymorphisms in six loci with prevalent CHD/CAD in the CARDIoGRAM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2024-04-27T03:22:21Z</dcterms:modified>
</cp:coreProperties>
</file>