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28516-9E77-4547-B6CB-0661CAB445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EA778-5391-43AC-94E1-7D84B83C72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markers highlight layer-specific effects of tailless deletion. Panels show pairs of sagittal sections through parietal cortex of wild-type (+/+) and mutant (−/−) mice stained immunohistochemically for SMI-32 (left pair of panels) or for calbindin D-28k (right pair of panels). Large pyramidal cells immunoreactive for SMI-32 are present in deep layers (i.e. layer V) of both mouse strains (e.g. white arrows). Note also that these neurons support prominent apical dendrites (e.g. black arrowheads), exhibiting a relatively normal morphology in tlx−/− compared with wild-type cortex. Calbindin-D28k-immunoreactive neurons (right panels) are scattered diffusely throughout deep cortical layers. Their numbers are especially enriched, however, in a superficial stratum that coincides with cytoarchitectonically defined layers II/III. Note that calbindin-immunoreactive neurons in tlx−/− mice are distributed in a pattern resembling that observed in wild-type mice, except that the superficial stratum of these cells is abnormally thin. Cortical layers as deduced from nearby sections stained with thionin are indicated by Roman numerals. Bar = 300 μm for all panels.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21B56A-1208-48D8-8123-77BB3065C6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921–931,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Molecular markers highlight layer-specific effects of tailless deletion. Panels show pairs of sagittal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Molecular markers highlight layer-specific effects of tailless deletion. Panels show pairs of sagittal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2024-04-26T20:36:08Z</dcterms:modified>
</cp:coreProperties>
</file>