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Lst>
  <p:sldSz cx="9144000" cy="6858000" type="screen4x3"/>
  <p:notesSz cx="6858000" cy="9144000"/>
  <p:custDataLst>
    <p:tags r:id="rId11"/>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tags" Target="tags/tag1.xml" /><Relationship Id="rId12" Type="http://schemas.openxmlformats.org/officeDocument/2006/relationships/presProps" Target="presProps.xml" /><Relationship Id="rId13" Type="http://schemas.openxmlformats.org/officeDocument/2006/relationships/viewProps" Target="viewProps.xml" /><Relationship Id="rId14" Type="http://schemas.openxmlformats.org/officeDocument/2006/relationships/theme" Target="theme/theme1.xml" /><Relationship Id="rId15"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0EDA199B-DD64-44D2-A45C-17CEA1DC9169}"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B19BD1-16D6-48CC-9AB9-0DBB42F6070D}"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2. Assimilation vs. intercellular CO2 concentration of Pascopyrum smithii grown in open‐top chambers with ambient (360 µmol mol–1) and elevated (720 µmol mol–1) CO2, and in plots without chambers on the Colorado shortgrass steppe over the course of the 1999 growing season. Data are means of three replications ± s.e. An asterisk indicates a significant effect of CO2 treatment at P &lt; 0·05. Arrows indicate data at the treatment [CO2].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3. Assimilation of Pascopyrum smithii and Boutleoua gracilis grown in open‐top chambers with ambient (360 µmol mol–1) and elevated (720 µmol mol–1) CO2, and in plots without chambers on the Colorado shortgrass steppe during the growing seasons of 1999 and 2000. Measurements were made at the chamber CO2 concentrations. Data are means of three replications ± s.e. An asterisk indicates an effect of CO2 treatment significant at P &lt; 0·05; t, P &lt; 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4. Leaf water potential of Pascopyrum smithii and Boutleoua gracilis grown in open‐top chambers with ambient (360 µmol mol–1) and elevated (720 µmol mol–1) CO2, and in plots without chambers on the Colorado shortgrass steppe during the growing seasons of 1999 and 2000. Data are means of three replications ± s.e. An asterisk indicates a significant effect of CO2 treatment at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5. Stomatal conductance vs. intercellular CO2 of Pascopyrum smithii and Boutleoua gracilis grown in open‐top chambers with ambient (360 µmol mol–1) and elevated (720 µmol mol–1) CO2 and in plots without chambers on the Colorado shortgrass steppe. Measurements made during May 1999. Data are means of three replications ± s.e. The CO2 treatment effect was not significant.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1. Soil moisture (to 1 m) and growing season precipitation for 4 years in open‐top chambers with ambient (360 µmol mol–1) and elevated (720 µmol mol–1) CO2 and in plots without chambers on the Colorado shortgrass steppe. Data are means of three replications ± s.e.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6. Stomatal conductance of Pascopyrum smithii and Boutleoua gracilis grown in open‐top chambers with ambient (360 µmol mol–1) and elevated (720 µmol mol–1) CO2, and in plots without chambers on the Colorado shortgrass steppe during the growing seasons of 1999 and 2000. Measurements were made at the chamber CO2 concentrations. Data are means of three replications ± s.e. An asterisk indicates an effect of CO2 treatment significant at P &lt; 0·05; t, P &lt; 0·10.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 </a:t>
            </a:r>
            <a:r>
              <a:rPr lang="en-US" altLang="en-US">
                <a:latin typeface="Arial" pitchFamily="34" charset="0"/>
                <a:ea typeface="Arial" pitchFamily="34" charset="0"/>
              </a:rPr>
              <a:t>Fig. 7. 1999 and 2000 assimilation (A) and soil water content (SWC) data in elevated (E: 720 µmol mol–1) relative to ambient (A: 360 µmol mol–1) CO2 chambers, plotted against the ambient CO2 SWC. Lines are a linear regression for SWC and a second order polynomial for assimilation. Both correlations are significant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35B83AA6-95C3-4FFE-8041-CAF5FE0E0358}" type="slidenum">
              <a:rPr lang="en-US" altLang="en-US" sz="1200"/>
              <a:t>7</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4.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6.pn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7.pn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aob/mcg109" TargetMode="External" /><Relationship Id="rId4" Type="http://schemas.openxmlformats.org/officeDocument/2006/relationships/image" Target="../media/image1.png" /><Relationship Id="rId5" Type="http://schemas.openxmlformats.org/officeDocument/2006/relationships/image" Target="../media/image8.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2. Assimilation vs. intercellular CO</a:t>
            </a:r>
            <a:r>
              <a:rPr lang="en-US" altLang="en-US" b="0" baseline="-25000"/>
              <a:t>2</a:t>
            </a:r>
            <a:r>
              <a:rPr lang="en-US" altLang="en-US" b="0"/>
              <a:t> concentration of Pascopyrum smithii grown in open‐top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87700" y="1371600"/>
            <a:ext cx="2763774"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3. Assimilation of Pascopyrum smithii and Boutleoua gracilis grown in open‐top chambers with ambient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04868"/>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4. Leaf water potential of Pascopyrum smithii and Boutleoua gracilis grown in open‐top chambers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477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5. Stomatal conductance vs. intercellular CO</a:t>
            </a:r>
            <a:r>
              <a:rPr lang="en-US" altLang="en-US" b="0" baseline="-25000"/>
              <a:t>2</a:t>
            </a:r>
            <a:r>
              <a:rPr lang="en-US" altLang="en-US" b="0"/>
              <a:t> of Pascopyrum smithii and Boutleoua gracilis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70200" y="1371600"/>
            <a:ext cx="3400234"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1. Soil moisture (to 1 m) and growing season precipitation for 4 years in open‐top chambers with ambient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27609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6. Stomatal conductance of Pascopyrum smithii and Boutleoua gracilis grown in open‐top chambers with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418076"/>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Ann Bot</a:t>
            </a:r>
            <a:r>
              <a:rPr lang="en-US" altLang="en-US" sz="1000">
                <a:solidFill>
                  <a:srgbClr val="333333"/>
                </a:solidFill>
              </a:rPr>
              <a:t>, Volume 92, Issue 1, July 2003, Pages 41–52, </a:t>
            </a:r>
            <a:r>
              <a:rPr lang="en-US" altLang="en-US" sz="1000">
                <a:solidFill>
                  <a:srgbClr val="333333"/>
                </a:solidFill>
                <a:hlinkClick r:id="rId3"/>
              </a:rPr>
              <a:t>https://doi.org/10.1093/aob/mcg109</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b="0"/>
              <a:t>Fig. 7. 1999 and 2000 assimilation (A) and soil water content (SWC) data in elevated (E: 720 µmol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46400" y="1371600"/>
            <a:ext cx="3256597"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21</Paragraphs>
  <Slides>7</Slides>
  <Notes>7</Notes>
  <TotalTime>3343</TotalTime>
  <HiddenSlides>0</HiddenSlides>
  <MMClips>0</MMClips>
  <ScaleCrop>0</ScaleCrop>
  <HeadingPairs>
    <vt:vector baseType="variant" size="4">
      <vt:variant>
        <vt:lpstr>Theme</vt:lpstr>
      </vt:variant>
      <vt:variant>
        <vt:i4>1</vt:i4>
      </vt:variant>
      <vt:variant>
        <vt:lpstr>Slide Titles</vt:lpstr>
      </vt:variant>
      <vt:variant>
        <vt:i4>7</vt:i4>
      </vt:variant>
    </vt:vector>
  </HeadingPairs>
  <TitlesOfParts>
    <vt:vector baseType="lpstr" size="8">
      <vt:lpstr>13_Office Theme</vt:lpstr>
      <vt:lpstr>Fig. 2. Assimilation vs. intercellular CO2 concentration of Pascopyrum smithii grown in open‐top ...</vt:lpstr>
      <vt:lpstr>Fig. 3. Assimilation of Pascopyrum smithii and Boutleoua gracilis grown in open‐top chambers with ambient ...</vt:lpstr>
      <vt:lpstr>Fig. 4. Leaf water potential of Pascopyrum smithii and Boutleoua gracilis grown in open‐top chambers with ...</vt:lpstr>
      <vt:lpstr>Fig. 5. Stomatal conductance vs. intercellular CO2 of Pascopyrum smithii and Boutleoua gracilis ...</vt:lpstr>
      <vt:lpstr>Fig. 1. Soil moisture (to 1 m) and growing season precipitation for 4 years in open‐top chambers with ambient ...</vt:lpstr>
      <vt:lpstr>Fig. 6. Stomatal conductance of Pascopyrum smithii and Boutleoua gracilis grown in open‐top chambers with ...</vt:lpstr>
      <vt:lpstr>Fig. 7. 1999 and 2000 assimilation (A) and soil water content (SWC) data in elevated (E: 720 µmol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2024-04-26T18:23:36Z</dcterms:modified>
</cp:coreProperties>
</file>