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640742-9098-4A27-BF30-442D1F2451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EE150-3E3E-4CFA-8140-978C31632C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Sheets of atypical plasmacytoid cells in the lamina propria of colon biopsy (H + E), confirmed by immunohistochemical staining for CD138 (B). The plasma cells were kappa-restricted by in situ hybridization (C). MIB-1 index was very high (90%) by immunohistochemistry (D). In situ hybridization was positive for EBV encoded RNA (EBER) (E).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F7E2BA-C6B2-407D-BEDA-5CAB6B48C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2.07.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7, Issue 3, April 2013, Pages e118–e119,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https://doi.org/10.1016/j.crohns.2012.07.025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Sheets of atypical plasmacytoid cells in the lamina propria of colon biopsy (H + E), confirmed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Sheets of atypical plasmacytoid cells in the lamina propria of colon biopsy (H + E), confirmed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2024-04-26T17:42:50Z</dcterms:modified>
</cp:coreProperties>
</file>