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9540C-9830-4F20-9D05-3192E7649C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C02D2-034F-423F-9916-2C2F80183E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(% Correct) of Schizophrenia Patients and Healthy Control Participants on the Emotional Face Imitation and Identification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C62F6-C6C6-4565-B4E9-57BFB355F0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4, July 2008, Pages 698–707,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Accuracy (% Correct) of Schizophrenia Patients and Healthy Control Participants on the Emotional 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Accuracy (% Correct) of Schizophrenia Patients and Healthy Control Participants on the Emotional 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2024-04-27T03:15:49Z</dcterms:modified>
</cp:coreProperties>
</file>