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D16B47-DF1F-4759-8D1B-511EF07B5D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B485EB-3880-4602-8578-0FEF25E961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Demography modeling in M4S2.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CCBDD2-BD8E-4423-BA83-53FD0E7987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m2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23, Issue 14, July 2007, Pages 1848–1850,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https://doi.org/10.1093/bioinformatics/btm243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Demography modeling in M4S2.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053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Demography modeling in M4S2.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2024-04-26T18:43:01Z</dcterms:modified>
</cp:coreProperties>
</file>