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B8133E-802F-4876-A5E8-108913C4B9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450ABA-2BDA-4B4E-AAE5-4C562CA2F2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II </a:t>
            </a:r>
            <a:r>
              <a:rPr lang="en-US" altLang="en-US">
                <a:latin typeface="Arial" pitchFamily="34" charset="0"/>
                <a:ea typeface="Arial" pitchFamily="34" charset="0"/>
              </a:rPr>
              <a:t>The Distribution of x for White and Black Jurors in Pool
This figure shows how the truncation points will change when black jurors are added to the pool. Based on our main empirical results, these black and white juror distributions might illustrate the situation for a black defendant. Compared to Figure I, where there were only white potential jurors, adding black jurors to the pool shifts the truncation points toward the location of the black distribution to xH* and xL*.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the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3EEAE8-B33C-4D29-836C-3E43231A96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e/qjs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127, Issue 2, May 2012, Pages 1017–1055, </a:t>
            </a:r>
            <a:r>
              <a:rPr lang="en-US" altLang="en-US" sz="1000">
                <a:solidFill>
                  <a:srgbClr val="333333"/>
                </a:solidFill>
                <a:hlinkClick r:id="rId3"/>
              </a:rPr>
              <a:t>https://doi.org/10.1093/qje/qjs014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II </a:t>
            </a:r>
            <a:r>
              <a:rPr lang="en-US" altLang="en-US" b="0"/>
              <a:t>The Distribution of x for White and Black Jurors in Pool
This figure shows how the truncation points will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II The Distribution of x for White and Black Jurors in Pool
This figure shows how the truncation points will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2024-04-27T03:57:36Z</dcterms:modified>
</cp:coreProperties>
</file>