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BC95E8-478C-40B5-B382-DDBCF073DE3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979A33-A9FA-4881-A8AD-2506A75765A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Retrograde tracer injection sites. Representative serial sections showing sites of retrograde tracer injection into the BLA are shown in (A–C). Schematic sections showing maximal diffusion of tracer are shown in (D–F).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A125FA-19D0-4549-A46F-EA865E00E79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q0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11, November 2010, Pages 2560–2567, </a:t>
            </a:r>
            <a:r>
              <a:rPr lang="en-US" altLang="en-US" sz="1000">
                <a:solidFill>
                  <a:srgbClr val="333333"/>
                </a:solidFill>
                <a:hlinkClick r:id="rId3"/>
              </a:rPr>
              <a:t>https://doi.org/10.1093/cercor/bhq003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Retrograde tracer injection sites. Representative serial sections showing sites of retrograde tracer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Retrograde tracer injection sites. Representative serial sections showing sites of retrograde tracer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2024-09-19T05:07:53Z</dcterms:modified>
</cp:coreProperties>
</file>