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84440-0707-4C9E-ADC2-6C731E597F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5C832D-981C-4689-A6C9-288F1DBE88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2CBDC-A22F-427D-8964-A2592C60F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2024-05-08T13:51:12Z</dcterms:modified>
</cp:coreProperties>
</file>