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48E159-DCBA-480A-8642-895DF7C608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67DBE3-4813-4FF3-9BCD-E34D522456E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344F073-26F5-4643-9EED-2FEBDDCB3BA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2024-09-18T21:39:15Z</dcterms:modified>
</cp:coreProperties>
</file>