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11B45C-794B-4471-8347-AFDE312598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945797-048C-4F58-B252-D060531E7D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480EF4-0A25-4B6E-9992-7F7C7E3602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2024-09-20T06:16:10Z</dcterms:modified>
</cp:coreProperties>
</file>