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EB82E-EF25-49F5-BC2E-ACA05EEF0A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C35E40-C901-437C-A3BF-4E7DED8764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Comparison of cortical point spread function modeled by Grinvald et al. (1994) based on optical recordings in macaque primary visual cortex, with analogous point spread function produced by our developed model. A close match is obtained out to four hypercolumns away from the source cell, which is the maximal extent of model horizontal projections. The point spread function of Grinvald et al. (1994) is an exponential decay function with a space constant of 1.5 mm. (if ocular dominance columns of only one eye are considered). This function was converted to the model's metric of cortical columns by assuming that iso-orientation columns are spaced 450 mm apart.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B11F8-A5BB-4D91-9957-8D6CE479C6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37–58, </a:t>
            </a:r>
            <a:r>
              <a:rPr lang="en-US" altLang="en-US" sz="1000">
                <a:solidFill>
                  <a:srgbClr val="333333"/>
                </a:solidFill>
                <a:hlinkClick r:id="rId3"/>
              </a:rPr>
              <a:t>https://doi.org/10.1093/cercor/11.1.37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Comparison of cortical point spread function modeled by Grinvald et al. (1994) based on optical recordings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Comparison of cortical point spread function modeled by Grinvald et al. (1994) based on optical recordings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2024-04-26T11:49:53Z</dcterms:modified>
</cp:coreProperties>
</file>