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C0639-3587-4B9B-A6CC-137D1A1005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FA080-5628-4114-B3EB-301A85AEE6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Contour maps for multiple sources in N1. Contour levels are 5, 6, 7, 8, 10,... times the local rms noise value (see Table 2). Each map is 1×1 arcmin2 except for very extended sources for which the map size is variable. For these sources the vertical bar in the map shows 1 arcmin.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6042D-779B-43E4-A921-92FEBD29AC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Contour maps for multiple sources in N1. Contour levels are 5, 6, 7, 8, 10,... times the local rms noise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Contour maps for multiple sources in N1. Contour levels are 5, 6, 7, 8, 10,... times the local rms noise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2024-04-27T00:48:40Z</dcterms:modified>
</cp:coreProperties>
</file>