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55338-2881-48A8-9CD7-9D30B71B61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27E67-77A3-4DC3-8282-2AC4D12CF1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Combined calibration curve demonstrating loss of linearity above 1000 ng/mL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3D357-2F98-4620-A8B1-AD06E335A2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 residual plot of calibration curve data with an inverted U-shaped distribution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3D357-2F98-4620-A8B1-AD06E335A29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Revised calibration curve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3D357-2F98-4620-A8B1-AD06E335A29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Residual plot of calibration curved data with a random distribution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3D357-2F98-4620-A8B1-AD06E335A29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Drug X peak area over 66 hours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3D357-2F98-4620-A8B1-AD06E335A29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t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t/bkt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t/bkt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t/bkt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t/bkt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37, Issue 7, September 2013, Pages 452–474,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https://doi.org/10.1093/jat/bkt054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A1. </a:t>
            </a:r>
            <a:r>
              <a:rPr lang="en-US" altLang="en-US" b="0"/>
              <a:t>Combined calibration curve demonstrating loss of linearity above 1000 ng/mL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049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37, Issue 7, September 2013, Pages 452–474,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https://doi.org/10.1093/jat/bkt054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A2. </a:t>
            </a:r>
            <a:r>
              <a:rPr lang="en-US" altLang="en-US" b="0"/>
              <a:t>Standard residual plot of calibration curve data with an inverted U-shaped distribution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096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37, Issue 7, September 2013, Pages 452–474,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https://doi.org/10.1093/jat/bkt054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A3. </a:t>
            </a:r>
            <a:r>
              <a:rPr lang="en-US" altLang="en-US" b="0"/>
              <a:t>Revised calibration curve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117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37, Issue 7, September 2013, Pages 452–474,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https://doi.org/10.1093/jat/bkt054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A4. </a:t>
            </a:r>
            <a:r>
              <a:rPr lang="en-US" altLang="en-US" b="0"/>
              <a:t>Residual plot of calibration curved data with a random distribution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674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37, Issue 7, September 2013, Pages 452–474,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https://doi.org/10.1093/jat/bkt054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A5. </a:t>
            </a:r>
            <a:r>
              <a:rPr lang="en-US" altLang="en-US" b="0"/>
              <a:t>Change in Drug X peak area over 66 hours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287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A1. Combined calibration curve demonstrating loss of linearity above 1000 ng/mL
</vt:lpstr>
      <vt:lpstr>Figure A2. Standard residual plot of calibration curve data with an inverted U-shaped distribution
</vt:lpstr>
      <vt:lpstr>Figure A3. Revised calibration curve
</vt:lpstr>
      <vt:lpstr>Figure A4. Residual plot of calibration curved data with a random distribution
</vt:lpstr>
      <vt:lpstr>Figure A5. Change in Drug X peak area over 66 hours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2024-04-26T22:41:11Z</dcterms:modified>
</cp:coreProperties>
</file>